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5143500" cx="9144000"/>
  <p:notesSz cx="6858000" cy="9144000"/>
  <p:embeddedFontLst>
    <p:embeddedFont>
      <p:font typeface="Open Sans"/>
      <p:regular r:id="rId28"/>
      <p:bold r:id="rId29"/>
      <p:italic r:id="rId30"/>
      <p:boldItalic r:id="rId31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font" Target="fonts/OpenSans-regular.fntdata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OpenSans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OpenSans-boldItalic.fntdata"/><Relationship Id="rId30" Type="http://schemas.openxmlformats.org/officeDocument/2006/relationships/font" Target="fonts/OpenSans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" name="Shape 10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/>
        </p:nvSpPr>
        <p:spPr>
          <a:xfrm>
            <a:off x="888900" y="1403800"/>
            <a:ext cx="7366199" cy="27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b="1" lang="en" sz="4800">
                <a:latin typeface="Open Sans"/>
                <a:ea typeface="Open Sans"/>
                <a:cs typeface="Open Sans"/>
                <a:sym typeface="Open Sans"/>
              </a:rPr>
              <a:t>Top 20 Tips For Dominating</a:t>
            </a:r>
            <a:br>
              <a:rPr b="1" lang="en" sz="4800">
                <a:latin typeface="Open Sans"/>
                <a:ea typeface="Open Sans"/>
                <a:cs typeface="Open Sans"/>
                <a:sym typeface="Open Sans"/>
              </a:rPr>
            </a:br>
            <a:r>
              <a:rPr b="1" lang="en" sz="4800">
                <a:latin typeface="Open Sans"/>
                <a:ea typeface="Open Sans"/>
                <a:cs typeface="Open Sans"/>
                <a:sym typeface="Open Sans"/>
              </a:rPr>
              <a:t>Social Media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Tip #9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en"/>
              <a:t>Save Spreadsheets as Videos.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/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en"/>
              <a:t>A quick way to make a video without a camera is to save an excel spreadsheet as an MPEG and record a voice track.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/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Tip #10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en"/>
              <a:t>Schedule Your Tweets.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/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en"/>
              <a:t>To make sure your accounts stay active, you can schedule your posts. Buffer is a good tool for doing this.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Tip #11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457200" y="658725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en"/>
              <a:t>Use Influencer Marketing.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/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en"/>
              <a:t>Find the big influencers on Twitter and Facebook and then target them.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Tip #12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510675" y="761725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b="1" lang="en"/>
              <a:t> 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en"/>
              <a:t>Start Small and Work Up.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/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en"/>
              <a:t>But don’t go straight for the big fry! Target someone who is big in your niche but not massive and then work your way up the pecking order.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Tip #13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531875" y="4720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l">
              <a:spcBef>
                <a:spcPts val="0"/>
              </a:spcBef>
              <a:buNone/>
            </a:pPr>
            <a:r>
              <a:rPr b="1" lang="en"/>
              <a:t> 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en"/>
              <a:t>Stay On Message.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/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en"/>
              <a:t>People need to know what to expect from following your account. Try to remain broadly on topic.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Tip #14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457200" y="568625"/>
            <a:ext cx="8229600" cy="3862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/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en"/>
              <a:t>Get the Pinterest Chrome Plugin.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/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en"/>
              <a:t>This will let you quickly and easily pin images you find on your travels on the web.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/>
          </a:p>
          <a:p>
            <a: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Tip #15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513225" y="5385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en"/>
              <a:t>Have Discussions in G+ Communities.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/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en"/>
              <a:t>G+ communities are great for getting more contacts and for sharing your content.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Tip #16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522550" y="5280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/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en"/>
              <a:t>Reciprocity is a Powerful Tool.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/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en"/>
              <a:t>If you share, like or retweet someone they will very often respond in kind!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/>
          </a:p>
          <a:p>
            <a: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Tip #17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578550" y="490700"/>
            <a:ext cx="8229600" cy="416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/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en"/>
              <a:t>Add a Twitter Feed to Your Website.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/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en"/>
              <a:t>This way people who visit your website can see the kind of value you’re delivering on social media.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/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Tip #18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382525" y="528025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/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en"/>
              <a:t>Use the Apps.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/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en"/>
              <a:t>The Instagram and Twitter apps are great for quickly adding content on the move.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Tip #1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en"/>
              <a:t>Always Post Quality.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/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en"/>
              <a:t>Think of social media like a megaphone. It can make your message louder but not better – make sure that you’re putting out high quality stuff at all times.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/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Tip #19</a:t>
            </a:r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457200" y="384950"/>
            <a:ext cx="8229600" cy="3878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rtl="0" algn="ctr">
              <a:spcBef>
                <a:spcPts val="0"/>
              </a:spcBef>
              <a:buNone/>
            </a:pPr>
            <a:r>
              <a:rPr b="1" lang="en"/>
              <a:t>Focus on the Lifestyle.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lvl="0" rtl="0" algn="ctr">
              <a:spcBef>
                <a:spcPts val="0"/>
              </a:spcBef>
              <a:buNone/>
            </a:pPr>
            <a:r>
              <a:rPr b="1" lang="en"/>
              <a:t>Social media is a great way to glamorize the lifestyle your products or services promote.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/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457200" y="75275"/>
            <a:ext cx="8229600" cy="726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Tip #20</a:t>
            </a:r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597225" y="158150"/>
            <a:ext cx="8229600" cy="4151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en"/>
              <a:t>Engage Your Fans.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/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en"/>
              <a:t>Answer questions, respond to comments and generally be seen to engage with your audience. This is how you take leads and customers and make them into loyal fans.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/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/>
        </p:nvSpPr>
        <p:spPr>
          <a:xfrm>
            <a:off x="1565700" y="1746275"/>
            <a:ext cx="6012599" cy="99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20000"/>
              </a:lnSpc>
              <a:spcBef>
                <a:spcPts val="0"/>
              </a:spcBef>
              <a:buNone/>
            </a:pPr>
            <a:r>
              <a:rPr b="1" lang="en" sz="3600">
                <a:solidFill>
                  <a:schemeClr val="dk1"/>
                </a:solidFill>
              </a:rPr>
              <a:t>Get More Tips By Visiting: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x="2508875" y="3079925"/>
            <a:ext cx="4369500" cy="114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20000"/>
              </a:lnSpc>
              <a:spcBef>
                <a:spcPts val="600"/>
              </a:spcBef>
              <a:buNone/>
            </a:pPr>
            <a:r>
              <a:rPr lang="en" sz="3000">
                <a:solidFill>
                  <a:schemeClr val="dk1"/>
                </a:solidFill>
              </a:rPr>
              <a:t>www.YourWebsite.com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Tip #2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en"/>
              <a:t>Post Regularly – But Not Too Regularly!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/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en"/>
              <a:t>Post 20 times a day and you’ll essentially be spamming. Don’t post at all and your social account will look like a graveyard. Once or twice a day for most accounts is good.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/>
          </a:p>
          <a:p>
            <a: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/>
          </a:p>
          <a:p>
            <a: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/>
          </a:p>
          <a:p>
            <a:pPr lvl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Tip #3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457200" lvl="0" rtl="0" algn="ctr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en"/>
              <a:t>Use IFTTT.</a:t>
            </a:r>
          </a:p>
          <a:p>
            <a:pPr indent="457200"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/>
          </a:p>
          <a:p>
            <a:pPr indent="457200" lvl="0" rtl="0" algn="ctr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en"/>
              <a:t>IFTTT lets you set up advanced relationships between your accounts. It’s potentially hugely powerful.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457200" y="73800"/>
            <a:ext cx="8229600" cy="695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Tip #4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457200" y="428600"/>
            <a:ext cx="8229600" cy="4137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l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en"/>
              <a:t>Get Rapportive.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/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en"/>
              <a:t>Using Rapporitve you can get the LinkedIn account of anyone who emails you. This lets you build your connections and learn more about the people you do business with.</a:t>
            </a:r>
          </a:p>
          <a:p>
            <a:pPr rtl="0" algn="ctr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Tip #5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en"/>
              <a:t>Don’t Forget Real World Networking.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/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en"/>
              <a:t>There’s great synergy to be found between your real world networking and social media. Tag people in Instagram posts with you and use business cards to find them on LinkedIn.</a:t>
            </a:r>
          </a:p>
          <a:p>
            <a:pPr rtl="0" algn="ctr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rtl="0" algn="ctr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Tip #6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en"/>
              <a:t>Create a Consistent Brand.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/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en"/>
              <a:t>Make sure your message and design language is consistent across all your channels.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/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Tip #7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10525" y="528050"/>
            <a:ext cx="8229600" cy="4230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en"/>
              <a:t>Write Content That is Unique and Interesting.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/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en"/>
              <a:t>Avoid derivative or standard content. Avoid clickbait. Instead, post content that sounds interesting and unique and that actually delivers.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/>
          </a:p>
          <a:p>
            <a: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/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Tip #8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457200" y="5000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en"/>
              <a:t>Get Periscope.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/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en"/>
              <a:t>Periscope may be the future of video marketing. This is live video streaming and it’s taking off big time right now.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