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embeddedFontLst>
    <p:embeddedFont>
      <p:font typeface="Open Sans"/>
      <p:regular r:id="rId28"/>
      <p:bold r:id="rId29"/>
      <p:italic r:id="rId30"/>
      <p:boldItalic r:id="rId31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OpenSans-regular.fnt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Open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OpenSans-boldItalic.fntdata"/><Relationship Id="rId30" Type="http://schemas.openxmlformats.org/officeDocument/2006/relationships/font" Target="fonts/Open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/>
        </p:nvSpPr>
        <p:spPr>
          <a:xfrm>
            <a:off x="888900" y="1403800"/>
            <a:ext cx="7366199" cy="27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b="1" lang="en" sz="4800">
                <a:latin typeface="Open Sans"/>
                <a:ea typeface="Open Sans"/>
                <a:cs typeface="Open Sans"/>
                <a:sym typeface="Open Sans"/>
              </a:rPr>
              <a:t>Top 20 Tips For Dominating</a:t>
            </a:r>
            <a:br>
              <a:rPr b="1" lang="en" sz="4800">
                <a:latin typeface="Open Sans"/>
                <a:ea typeface="Open Sans"/>
                <a:cs typeface="Open Sans"/>
                <a:sym typeface="Open Sans"/>
              </a:rPr>
            </a:br>
            <a:r>
              <a:rPr b="1" lang="en" sz="4800">
                <a:latin typeface="Open Sans"/>
                <a:ea typeface="Open Sans"/>
                <a:cs typeface="Open Sans"/>
                <a:sym typeface="Open Sans"/>
              </a:rPr>
              <a:t>Social Media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#9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Save Spreadsheets as Videos.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A quick way to make a video without a camera is to save an excel spreadsheet as an MPEG and record a voice track.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#10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Schedule Your Tweets.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To make sure your accounts stay active, you can schedule your posts. Buffer is a good tool for doing this.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#11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65872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Use Influencer Marketing.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Find the big influencers on Twitter and Facebook and then target them.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#12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510675" y="76172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b="1" lang="en"/>
              <a:t> 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Start Small and Work Up.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But don’t go straight for the big fry! Target someone who is big in your niche but not massive and then work your way up the pecking order.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#13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531875" y="4720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l">
              <a:spcBef>
                <a:spcPts val="0"/>
              </a:spcBef>
              <a:buNone/>
            </a:pPr>
            <a:r>
              <a:rPr b="1" lang="en"/>
              <a:t> 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Stay On Message.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People need to know what to expect from following your account. Try to remain broadly on topic.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#14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57200" y="568625"/>
            <a:ext cx="8229600" cy="386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Get the Pinterest Chrome Plugin.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This will let you quickly and easily pin images you find on your travels on the web.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#15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513225" y="5385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Have Discussions in G+ Communities.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G+ communities are great for getting more contacts and for sharing your content.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#16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522550" y="5280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Reciprocity is a Powerful Tool.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If you share, like or retweet someone they will very often respond in kind!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#17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578550" y="490700"/>
            <a:ext cx="8229600" cy="416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Add a Twitter Feed to Your Website.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This way people who visit your website can see the kind of value you’re delivering on social media.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#18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382525" y="52802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Use the Apps.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The Instagram and Twitter apps are great for quickly adding content on the move.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Tip #1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Always Post Quality.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Think of social media like a megaphone. It can make your message louder but not better – make sure that you’re putting out high quality stuff at all times.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#19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457200" y="384950"/>
            <a:ext cx="8229600" cy="3878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rtl="0" algn="ctr">
              <a:spcBef>
                <a:spcPts val="0"/>
              </a:spcBef>
              <a:buNone/>
            </a:pPr>
            <a:r>
              <a:rPr b="1" lang="en"/>
              <a:t>Focus on the Lifestyle.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None/>
            </a:pPr>
            <a:r>
              <a:rPr b="1" lang="en"/>
              <a:t>Social media is a great way to glamorize the lifestyle your products or services promote.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75275"/>
            <a:ext cx="8229600" cy="726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#20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597225" y="158150"/>
            <a:ext cx="8229600" cy="4151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Engage Your Fans.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Answer questions, respond to comments and generally be seen to engage with your audience. This is how you take leads and customers and make them into loyal fans.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1565700" y="1746275"/>
            <a:ext cx="6012599" cy="99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b="1" lang="en" sz="3600">
                <a:solidFill>
                  <a:schemeClr val="dk1"/>
                </a:solidFill>
              </a:rPr>
              <a:t>Get More Tips By Visiting: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2508875" y="3079925"/>
            <a:ext cx="4369500" cy="11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20000"/>
              </a:lnSpc>
              <a:spcBef>
                <a:spcPts val="600"/>
              </a:spcBef>
              <a:buNone/>
            </a:pPr>
            <a:r>
              <a:rPr lang="en" sz="3000">
                <a:solidFill>
                  <a:schemeClr val="dk1"/>
                </a:solidFill>
              </a:rPr>
              <a:t>www.YourWebsite.com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#2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Post Regularly – But Not Too Regularly!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Post 20 times a day and you’ll essentially be spamming. Don’t post at all and your social account will look like a graveyard. Once or twice a day for most accounts is good.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#3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Use IFTTT.</a:t>
            </a:r>
          </a:p>
          <a:p>
            <a:pPr indent="457200"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indent="457200"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IFTTT lets you set up advanced relationships between your accounts. It’s potentially hugely powerful.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73800"/>
            <a:ext cx="8229600" cy="695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#4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428600"/>
            <a:ext cx="8229600" cy="4137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l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Get Rapportive.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Using Rapporitve you can get the LinkedIn account of anyone who emails you. This lets you build your connections and learn more about the people you do business with.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#5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Don’t Forget Real World Networking.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There’s great synergy to be found between your real world networking and social media. Tag people in Instagram posts with you and use business cards to find them on LinkedIn.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#6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Create a Consistent Brand.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Make sure your message and design language is consistent across all your channels.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#7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10525" y="528050"/>
            <a:ext cx="8229600" cy="4230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Write Content That is Unique and Interesting.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Avoid derivative or standard content. Avoid clickbait. Instead, post content that sounds interesting and unique and that actually delivers.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Tip #8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57200" y="5000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Get Periscope.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Periscope may be the future of video marketing. This is live video streaming and it’s taking off big time right now.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