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7772400" cy="100584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 ?>
<Relationships xmlns="http://schemas.openxmlformats.org/package/2006/relationships">
	<Relationship Id="rId3" Type="http://schemas.openxmlformats.org/officeDocument/2006/relationships/presProps" Target="presProps.xml" />
	<Relationship Id="rId2" Type="http://schemas.openxmlformats.org/officeDocument/2006/relationships/slide" Target="slides/slide1.xml" />
	<Relationship Id="rId1" Type="http://schemas.openxmlformats.org/officeDocument/2006/relationships/slideMaster" Target="slideMasters/slideMaster1.xml" />
	<Relationship Id="rId6" Type="http://schemas.openxmlformats.org/officeDocument/2006/relationships/tableStyles" Target="tableStyles.xml" />
	<Relationship Id="rId5" Type="http://schemas.openxmlformats.org/officeDocument/2006/relationships/theme" Target="theme/theme1.xml" />
	<Relationship Id="rId4" Type="http://schemas.openxmlformats.org/officeDocument/2006/relationships/viewProps" Target="viewProps.xml" />
	<Relationship Id="rId7" Type="http://schemas.openxmlformats.org/officeDocument/2006/relationships/slide" Target="slides/slide2.xml" />
	<Relationship Id="rId8" Type="http://schemas.openxmlformats.org/officeDocument/2006/relationships/slide" Target="slides/slide3.xml" />
	<Relationship Id="rId9" Type="http://schemas.openxmlformats.org/officeDocument/2006/relationships/slide" Target="slides/slide4.xml" />
	<Relationship Id="rId10" Type="http://schemas.openxmlformats.org/officeDocument/2006/relationships/slide" Target="slides/slide5.xml" />
	<Relationship Id="rId11" Type="http://schemas.openxmlformats.org/officeDocument/2006/relationships/slide" Target="slides/slide6.xml" />
	<Relationship Id="rId12" Type="http://schemas.openxmlformats.org/officeDocument/2006/relationships/slide" Target="slides/slide7.xml" />
	<Relationship Id="rId13" Type="http://schemas.openxmlformats.org/officeDocument/2006/relationships/slide" Target="slides/slide8.xml" />
	<Relationship Id="rId14" Type="http://schemas.openxmlformats.org/officeDocument/2006/relationships/slide" Target="slides/slide9.xml" />
	<Relationship Id="rId15" Type="http://schemas.openxmlformats.org/officeDocument/2006/relationships/slide" Target="slides/slide10.xml" />
	<Relationship Id="rId16" Type="http://schemas.openxmlformats.org/officeDocument/2006/relationships/slide" Target="slides/slide11.xml" />
	<Relationship Id="rId17" Type="http://schemas.openxmlformats.org/officeDocument/2006/relationships/slide" Target="slides/slide12.xml" />
	<Relationship Id="rId18" Type="http://schemas.openxmlformats.org/officeDocument/2006/relationships/slide" Target="slides/slide13.xml" />
	<Relationship Id="rId19" Type="http://schemas.openxmlformats.org/officeDocument/2006/relationships/slide" Target="slides/slide14.xml" />
	<Relationship Id="rId20" Type="http://schemas.openxmlformats.org/officeDocument/2006/relationships/slide" Target="slides/slide15.xml" />
	<Relationship Id="rId21" Type="http://schemas.openxmlformats.org/officeDocument/2006/relationships/slide" Target="slides/slide16.xml" />
	<Relationship Id="rId22" Type="http://schemas.openxmlformats.org/officeDocument/2006/relationships/slide" Target="slides/slide17.xml" />
	<Relationship Id="rId23" Type="http://schemas.openxmlformats.org/officeDocument/2006/relationships/slide" Target="slides/slide18.xml" />
	<Relationship Id="rId24" Type="http://schemas.openxmlformats.org/officeDocument/2006/relationships/slide" Target="slides/slide19.xml" />
	<Relationship Id="rId25" Type="http://schemas.openxmlformats.org/officeDocument/2006/relationships/slide" Target="slides/slide20.xml" />
	<Relationship Id="rId26" Type="http://schemas.openxmlformats.org/officeDocument/2006/relationships/slide" Target="slides/slide21.xml" />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	<Relationship Id="rId2" Type="http://schemas.openxmlformats.org/officeDocument/2006/relationships/image" Target="../media/image1.jpeg" />
</Relationships>
</file>

<file path=ppt/slides/_rels/slide1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1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0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21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3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4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5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6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7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8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_rels/slide9.xml.rels><?xml version="1.0" encoding="UTF-8" standalone="yes" ?>
<Relationships xmlns="http://schemas.openxmlformats.org/package/2006/relationships">
	<Relationship Id="rId1" Type="http://schemas.openxmlformats.org/officeDocument/2006/relationships/slideLayout"
		Target="../slideLayouts/slideLayout1.xml" />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90500" y="0"/>
            <a:ext cx="14477" cy="10058018"/>
          </a:xfrm>
          <a:custGeom>
            <a:avLst/>
            <a:gdLst>
              <a:gd name="connsiteX0" fmla="*/ 7238 w 14477"/>
              <a:gd name="connsiteY0" fmla="*/ 0 h 10058018"/>
              <a:gd name="connsiteX1" fmla="*/ 7238 w 14477"/>
              <a:gd name="connsiteY1" fmla="*/ 10058018 h 1005801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14477" h="10058018">
                <a:moveTo>
                  <a:pt x="7238" y="0"/>
                </a:moveTo>
                <a:lnTo>
                  <a:pt x="7238" y="10058018"/>
                </a:lnTo>
              </a:path>
            </a:pathLst>
          </a:custGeom>
          <a:ln w="12700">
            <a:solidFill>
              <a:srgbClr val="ffffff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">
					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0" y="1371600"/>
            <a:ext cx="5740400" cy="74549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 rot="0">
            <a:off x="190500" y="12700"/>
            <a:ext cx="508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Symbol" pitchFamily="18" charset="0"/>
                <a:cs typeface="Symbol" pitchFamily="18" charset="0"/>
              </a:rPr>
              <a:t>•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36600"/>
            <a:ext cx="6197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Encourage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“Tweeting”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powerful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encourage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You'd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surprised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encouragement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again.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841500"/>
            <a:ext cx="61341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bottom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write,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“Pls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RT,”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please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re-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“Tweet.”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fairly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beneficial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“targeted”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visitors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959100"/>
            <a:ext cx="62611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wouldn't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happy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yea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would!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241800"/>
            <a:ext cx="62865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field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together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course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before.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346700"/>
            <a:ext cx="6184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ability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noticed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already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future.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464300"/>
            <a:ext cx="6311900" cy="1282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Participate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Friday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Friday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world.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members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suggest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certain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Friday,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Friday,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suggest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“Tweeter”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suggesting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102600"/>
            <a:ext cx="6311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substantial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deciding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36600"/>
            <a:ext cx="6184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Advantage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Recently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Google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decided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index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663700"/>
            <a:ext cx="61468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craze”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whole.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concept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media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781300"/>
            <a:ext cx="6273800" cy="1282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spammer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“Tweets.”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Google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index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accordingly.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familiar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stands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optimization.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optimization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basically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field.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best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while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applying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419600"/>
            <a:ext cx="5930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ranking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course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clicked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running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across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537200"/>
            <a:ext cx="62484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Aspect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organizations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tapping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craze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literally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example,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button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applied.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button,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automatically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819900"/>
            <a:ext cx="63246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Pretty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huh?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shouldn't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Especially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instantly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tweeted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current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little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effort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115300"/>
            <a:ext cx="62230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together.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efforts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media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everyday,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latest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technology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arsenal!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1320800" y="723900"/>
            <a:ext cx="51054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473200"/>
            <a:ext cx="61341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touched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briefly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little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deeper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efforts.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387600"/>
            <a:ext cx="62611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directories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tapping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302000"/>
            <a:ext cx="61214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explain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detail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powerful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tool!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064000"/>
            <a:ext cx="62230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mixture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2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rich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sprinkled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course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else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series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346700"/>
            <a:ext cx="62484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distribute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directories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easier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exactly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rank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keyword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high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rankings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642100"/>
            <a:ext cx="61722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nearly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directories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submitting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submitted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process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do..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literally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saves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937500"/>
            <a:ext cx="6299200" cy="1282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itself,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automatically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written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submitted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You'd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surprised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easy!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efforts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blossom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targeted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soaring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74700" y="723900"/>
            <a:ext cx="62103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Campaigns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Increase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473200"/>
            <a:ext cx="62230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results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Studies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small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substantial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correlate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constant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578100"/>
            <a:ext cx="6324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committee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jobs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today's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media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683000"/>
            <a:ext cx="6311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surround.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route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little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amounts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775200"/>
            <a:ext cx="56896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user-names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role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during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524500"/>
            <a:ext cx="6311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Name@CompanyNameBoss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presence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boss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respond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pertaining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hearing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high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rank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especially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burning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question.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629400"/>
            <a:ext cx="6324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recognition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substantially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purchasing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747000"/>
            <a:ext cx="62103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Name@CompanyNameBuzz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fun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monitoring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“Buzz”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available,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married”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baby.”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9004300"/>
            <a:ext cx="58293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point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36600"/>
            <a:ext cx="61976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money.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closer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brings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profits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end.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651000"/>
            <a:ext cx="59690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Name@CompanyNameCares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solely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department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duty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answer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pertaining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problems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ensue.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578100"/>
            <a:ext cx="60833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surefire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flocking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492500"/>
            <a:ext cx="61722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heard,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especially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amongst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method.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241800"/>
            <a:ext cx="6197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You'd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surprised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before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checking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between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346700"/>
            <a:ext cx="62865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saved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interacting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accordingly.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increase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correlate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438900"/>
            <a:ext cx="6057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carry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entire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job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instantly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353300"/>
            <a:ext cx="59182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before,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intended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“Twitter”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company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team,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shouldn't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execute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721600"/>
            <a:ext cx="62865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solely.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favor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definitely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uplift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presence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1485900" y="723900"/>
            <a:ext cx="47879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Steady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473200"/>
            <a:ext cx="62357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basics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improving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maximizing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presence,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387600"/>
            <a:ext cx="6184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practice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soaring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works!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33020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924300"/>
            <a:ext cx="62103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signing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already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setup.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After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setup,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picture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838700"/>
            <a:ext cx="61722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describe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“bio”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portion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profile.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You'd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surprised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profiles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I'd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business.”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765800"/>
            <a:ext cx="60452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personalty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funny,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fun.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“real”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suit,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870700"/>
            <a:ext cx="62103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single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obviously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once,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apply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785100"/>
            <a:ext cx="6184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maximize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amount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3556000" y="7239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358900"/>
            <a:ext cx="61722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second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150-200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certain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bunch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already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secondly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641600"/>
            <a:ext cx="62357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types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apply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568700"/>
            <a:ext cx="62230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15-20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hundreds,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eyes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673600"/>
            <a:ext cx="62611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meaningless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consuming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continually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everyday.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rise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achieve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57531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388100"/>
            <a:ext cx="62484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entire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process.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15-20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attention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advertising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mix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conversational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493000"/>
            <a:ext cx="61595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inspirational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quotes,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regarding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topic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3-4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advertising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highest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converting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585200"/>
            <a:ext cx="62484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certain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various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periodically.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SocialOomph.com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automatically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49300"/>
            <a:ext cx="60579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correlate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SocialOomph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constant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extra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practicing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tasks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006600"/>
            <a:ext cx="61341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faithfully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full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results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25654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213100"/>
            <a:ext cx="6273800" cy="1282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fourth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arsenal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percent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margin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certain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until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deleted.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return.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margin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delete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851400"/>
            <a:ext cx="6324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available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called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Huitter.com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successfully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return.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alleviate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single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picking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return.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956300"/>
            <a:ext cx="6197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maximum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exposure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amounts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deleted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prospective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70485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670800"/>
            <a:ext cx="6324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shorten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written,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video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insignificant,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isn't.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775700"/>
            <a:ext cx="62738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140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characters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characters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shorter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1104900"/>
            <a:ext cx="6311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ask,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shorten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links?”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Bitly.com.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setup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shorten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write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characters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ability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209800"/>
            <a:ext cx="61087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across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31115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6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746500"/>
            <a:ext cx="62738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sixth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trickling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quickly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20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50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little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851400"/>
            <a:ext cx="6311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answering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identify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answer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answer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qualified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956300"/>
            <a:ext cx="62611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run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inquisitive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inclined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clicking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70485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7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683500"/>
            <a:ext cx="62865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basically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retrace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prior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before,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virtually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aspect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YouTube,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submission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directories,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auto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responder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jumping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bandwagon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doing.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953500"/>
            <a:ext cx="61722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alleviates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extra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single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36600"/>
            <a:ext cx="62103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mind,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submitting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etc.,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submitted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841500"/>
            <a:ext cx="62103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convenient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together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tasks,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totally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alleviates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efforts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946400"/>
            <a:ext cx="60071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practiced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converting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860800"/>
            <a:ext cx="62738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definitely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practice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opportunity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period.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3556000" y="4775200"/>
            <a:ext cx="647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410200"/>
            <a:ext cx="6184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Rinse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repeat!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hardest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sticking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action.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avidly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skip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results...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possible.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502400"/>
            <a:ext cx="62738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dedication.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certainly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results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literally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442200"/>
            <a:ext cx="6311900" cy="1092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schedule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routine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successfully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type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exposure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viewership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made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possible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virtual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shop.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890000"/>
            <a:ext cx="61087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Realize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fortune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definitely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2984500" y="723900"/>
            <a:ext cx="1790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Table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Contents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333500"/>
            <a:ext cx="62992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Introduction.....................................................................................................Page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892300"/>
            <a:ext cx="63246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Website..................................Page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4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438400"/>
            <a:ext cx="62992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Combining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Twitter.............................................................Page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9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997200"/>
            <a:ext cx="62992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Hand.......................................Page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12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543300"/>
            <a:ext cx="63246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Increase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Traffic......................Page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13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102100"/>
            <a:ext cx="62992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System............................................Page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15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648200"/>
            <a:ext cx="62992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Conclusion......................................................................................................Page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20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36600"/>
            <a:ext cx="60960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popularity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run.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increase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15-25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mention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extra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increase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651000"/>
            <a:ext cx="61214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apply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instant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“targeted”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Twitter!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3327400" y="723900"/>
            <a:ext cx="11049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Conclusion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231900"/>
            <a:ext cx="59690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aspects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targeted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implementing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results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349500"/>
            <a:ext cx="6299200" cy="1104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You've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learned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optimize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setup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campaign,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clients,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full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8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swarming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797300"/>
            <a:ext cx="60452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necessary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vital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attacking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entire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system.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724400"/>
            <a:ext cx="61722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Number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focused!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demise.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focused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tasks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instead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shadow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829300"/>
            <a:ext cx="62357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Number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2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100%!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aspect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100%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100%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could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possible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associated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especially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tactics!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934200"/>
            <a:ext cx="62103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results.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50%,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50%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said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either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break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run!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861300"/>
            <a:ext cx="63246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Number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3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Research,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Research,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Research!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tools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today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results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953500"/>
            <a:ext cx="59817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waiting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nowadays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jump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bandwagon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both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3238500" y="723900"/>
            <a:ext cx="1282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Introduction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219200"/>
            <a:ext cx="6311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powerful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charge.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today,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breading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146300"/>
            <a:ext cx="62484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express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thoughts,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feelings,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ideas..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basically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primarily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asked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choose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closely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251200"/>
            <a:ext cx="62611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choose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possible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successful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191000"/>
            <a:ext cx="6223000" cy="12827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mini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maximum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140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characters.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displayed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single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constantly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postings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displayed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followers'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role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842000"/>
            <a:ext cx="62230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aspects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targeted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methods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driven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implement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attract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124700"/>
            <a:ext cx="61722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suggestions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arsenal!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fact,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suggestions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“targeted”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increased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money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pocketbook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inexpensive,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tactic!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216900"/>
            <a:ext cx="62230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waster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sales,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popular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1092200" y="723900"/>
            <a:ext cx="55753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219200"/>
            <a:ext cx="61976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essential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things...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146300"/>
            <a:ext cx="59436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draws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060700"/>
            <a:ext cx="6311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sparks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benefit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themselves,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etc.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987800"/>
            <a:ext cx="60452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displays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expert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particular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field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niche.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“targeted”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visitors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heading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724400"/>
            <a:ext cx="58420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reputation,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jumping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bandwagon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638800"/>
            <a:ext cx="61595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signing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initial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account.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keys: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388100"/>
            <a:ext cx="6311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Choosing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User-name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choose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user-name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remember.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user-name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possible,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URL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493000"/>
            <a:ext cx="62992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picture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display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picture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name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profile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nutshell,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“real”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picture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“real”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597900"/>
            <a:ext cx="62865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thoughts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actual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profile,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compose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3-4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facts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happen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23900"/>
            <a:ext cx="3886200" cy="177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actually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:)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295400"/>
            <a:ext cx="62738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Design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option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format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eye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catching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display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offering.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387600"/>
            <a:ext cx="62357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needed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“targeted”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314700"/>
            <a:ext cx="62230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public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visitors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241800"/>
            <a:ext cx="63119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initially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asked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family,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friends,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contacts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individuals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closely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topic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537200"/>
            <a:ext cx="62484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bios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“Tweets.”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request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friendships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list.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expands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819900"/>
            <a:ext cx="62992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Although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basic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meaningless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you'd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surprised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followed.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tips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reflect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912100"/>
            <a:ext cx="62484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successfully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enforce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skills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23900"/>
            <a:ext cx="61087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followers: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473200"/>
            <a:ext cx="6184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means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“tweeting”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regular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basis.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presence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“tweeting”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590800"/>
            <a:ext cx="60833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unique,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funny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surrounding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thoughts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experiences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“Tweets.”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860800"/>
            <a:ext cx="6311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Promote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Promoting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people's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yourself,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787900"/>
            <a:ext cx="6184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valuable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didn't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big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time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702300"/>
            <a:ext cx="5930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642100"/>
            <a:ext cx="62992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However,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wrong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promotional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After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“targeted”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promotional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content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valuable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healthy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between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937500"/>
            <a:ext cx="6261100" cy="1092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perfect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example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promotion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along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highly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informative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You'd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surprised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little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method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“targeted”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49300"/>
            <a:ext cx="59944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resourceful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surefire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answering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questions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might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resourceful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problems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having.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032000"/>
            <a:ext cx="61595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solve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problems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inclined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information.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“helpful”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views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expanding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327400"/>
            <a:ext cx="62611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Interaction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conversations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type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person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types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610100"/>
            <a:ext cx="63119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stranger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conversation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attention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because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feel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“know”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tactic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during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plan.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702300"/>
            <a:ext cx="61722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Mind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activities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places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visiting.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interaction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616700"/>
            <a:ext cx="61087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985000"/>
            <a:ext cx="62611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gaining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734300"/>
            <a:ext cx="62992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spamming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someone's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email.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overdo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promotion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anymore.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repeat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unique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next.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648700"/>
            <a:ext cx="6311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Realize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marketplace,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appear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trying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hence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“social”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711200" y="736600"/>
            <a:ext cx="61087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converse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latest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product.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turn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dropping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dozens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otherwise.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651000"/>
            <a:ext cx="60579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get-go.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you,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becoming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590800"/>
            <a:ext cx="6324600" cy="1092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would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surprised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receiving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first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impression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people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those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faster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dropping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hi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crowd,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since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practice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technique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4051300"/>
            <a:ext cx="61341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“Tweet-deck”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replies,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messages...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one!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tool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friends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talking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easily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vise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versa.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156200"/>
            <a:ext cx="62103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unique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refreshes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itself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instantly,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literally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features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program,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which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benefit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growing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course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248400"/>
            <a:ext cx="62865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ultimately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advantage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353300"/>
            <a:ext cx="62865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anyone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own,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know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important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good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online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business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well.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helpful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social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networking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lasting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allows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“viral”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rate.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445500"/>
            <a:ext cx="6273800" cy="3556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ultimate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success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dramatically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efforts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customer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relationship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quickly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effectively.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0">
            <a:off x="1968500" y="723900"/>
            <a:ext cx="3822700" cy="241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0"/>
              </a:lnSpc>
              <a:tabLst>
							</a:tabLst>
            </a:pP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Combining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60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2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1473200"/>
            <a:ext cx="62611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tons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rankings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of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Google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search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engines.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described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other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locations.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Bloggers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essentially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location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2590800"/>
            <a:ext cx="62484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include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through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help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from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daily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internet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part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strategy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free.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building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Twitter...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let's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3886200"/>
            <a:ext cx="6159500" cy="10922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Keeping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Regular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Updates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Whenever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using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arsenal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“Tweets”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up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worse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tweeting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something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leading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where.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different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along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doesn't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spamming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same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old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thing.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5346700"/>
            <a:ext cx="6273800" cy="9144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Many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found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sharing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great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generate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traffic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unique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message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attract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eyes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such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“Check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6629400"/>
            <a:ext cx="61087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post,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look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potentially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click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always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want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make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sure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ready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available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7556500"/>
            <a:ext cx="6273800" cy="723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Tell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Them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–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also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page.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ask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how?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Easy.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Just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simply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“Tweet”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have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blog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with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specific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directory.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Remember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that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followers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love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finding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new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information,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ideas,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advice,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etc.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comes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their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interests.</a:t>
            </a:r>
          </a:p>
        </p:txBody>
      </p:sp>
      <p:sp>
        <p:nvSpPr>
          <p:cNvPr id="2" name="TextBox 1"/>
          <p:cNvSpPr txBox="1"/>
          <p:nvPr/>
        </p:nvSpPr>
        <p:spPr>
          <a:xfrm rot="0">
            <a:off x="711200" y="8648700"/>
            <a:ext cx="6273800" cy="546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goal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needs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creating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detailed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informative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providing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back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link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website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or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services.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will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go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more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detail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about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how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you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can</a:t>
            </a:r>
          </a:p>
          <a:p>
            <a:pPr>
              <a:lnSpc>
                <a:spcPts val="1400"/>
              </a:lnSpc>
              <a:tabLst>
							</a:tabLst>
            </a:pP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incorporate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article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marketing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and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Twitter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in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the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next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solidFill>
                  <a:srgbClr val="000000"/>
                </a:solidFill>
                <a:latin typeface="Tahoma" pitchFamily="18" charset="0"/>
                <a:cs typeface="Tahoma" pitchFamily="18" charset="0"/>
              </a:rPr>
              <a:t>chapter.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雨林木风</cp:lastModifiedBy>
  <cp:revision>3</cp:revision>
  <dcterms:created xsi:type="dcterms:W3CDTF">2006-08-16T00:00:00Z</dcterms:created>
  <dcterms:modified xsi:type="dcterms:W3CDTF">2010-04-24T16:48:41Z</dcterms:modified>
</cp:coreProperties>
</file>