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106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6A66D1A-2317-4F85-B4DB-0D4648A21D9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7CF17F5-F8BC-4636-84F0-856B5698242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paypal.com/cgi-bin/webscr?cmd=_s-xclick&amp;hosted_button_id=AY6XA48SBD5X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paypal.com/cgi-bin/webscr?cmd=_s-xclick&amp;hosted_button_id=JBHSJKWE36TA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www.paypal.com/cgi-bin/webscr?cmd=_s-xclick&amp;hosted_button_id=JYXB65Z7W27L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globalwebsitescorporation.com/index6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www.paypal.com/cgi-bin/webscr?cmd=_s-xclick&amp;hosted_button_id=64P4PM48AJ8V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aypal.com/cgi-bin/webscr?cmd=_s-xclick&amp;hosted_button_id=R8KLBTBA6ZR5L" TargetMode="External"/><Relationship Id="rId4" Type="http://schemas.openxmlformats.org/officeDocument/2006/relationships/hyperlink" Target="https://www.paypal.com/cgi-bin/webscr?cmd=_s-xclick&amp;hosted_button_id=SS68UFEPKY43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paypal.com/cgi-bin/webscr?cmd=_s-xclick&amp;hosted_button_id=D4L89QPPZ943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www.paypal.com/cgi-bin/webscr?cmd=_s-xclick&amp;hosted_button_id=RV8APDU8GC5L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1ulife.com/sales/english/index.php?jal" TargetMode="External"/><Relationship Id="rId13" Type="http://schemas.openxmlformats.org/officeDocument/2006/relationships/image" Target="../media/image2.gif"/><Relationship Id="rId3" Type="http://schemas.openxmlformats.org/officeDocument/2006/relationships/hyperlink" Target="https://www.globalwebsitescorporation.com/ourproducts/index.html" TargetMode="External"/><Relationship Id="rId7" Type="http://schemas.openxmlformats.org/officeDocument/2006/relationships/hyperlink" Target="https://www.globalwebsitescorporation.com/ourproducts/hosting/index.html" TargetMode="External"/><Relationship Id="rId12" Type="http://schemas.openxmlformats.org/officeDocument/2006/relationships/hyperlink" Target="https://www.globalwebsitescorporation.com/ourproducts/drivetraffictoyourwebsiteorlink.html" TargetMode="External"/><Relationship Id="rId2" Type="http://schemas.openxmlformats.org/officeDocument/2006/relationships/hyperlink" Target="https://www.globalwebsitescorporation.com/index6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lobalwebsitescorporation.com/ourproducts/promosandlaunches/index.html" TargetMode="External"/><Relationship Id="rId11" Type="http://schemas.openxmlformats.org/officeDocument/2006/relationships/hyperlink" Target="https://www.globalwebsitescorporation.com/index5.html" TargetMode="External"/><Relationship Id="rId5" Type="http://schemas.openxmlformats.org/officeDocument/2006/relationships/hyperlink" Target="https://promoresponse.e1ulife.com/?jal" TargetMode="External"/><Relationship Id="rId10" Type="http://schemas.openxmlformats.org/officeDocument/2006/relationships/hyperlink" Target="https://www.rapiventas.net/globalonlinesales/malapro" TargetMode="External"/><Relationship Id="rId4" Type="http://schemas.openxmlformats.org/officeDocument/2006/relationships/hyperlink" Target="https://www.globalwebsitescorporation.com/ourproducts/websites/index.html" TargetMode="External"/><Relationship Id="rId9" Type="http://schemas.openxmlformats.org/officeDocument/2006/relationships/hyperlink" Target="https://www.globalwebsitescorporation.com/contactus/index5.html" TargetMode="External"/><Relationship Id="rId1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paypal.com/cgi-bin/webscr?cmd=_s-xclick&amp;hosted_button_id=MSC6KDE82JNH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paypal.com/cgi-bin/webscr?cmd=_s-xclick&amp;hosted_button_id=KK2QPQRYYNH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paypal.com/cgi-bin/webscr?cmd=_s-xclick&amp;hosted_button_id=G8BUPPYVN4W4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paypal.com/cgi-bin/webscr?cmd=_s-xclick&amp;hosted_button_id=Y7TP9APGRDJX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paypal.com/cgi-bin/webscr?cmd=_s-xclick&amp;hosted_button_id=AAE36XSFMEGD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paypal.com/cgi-bin/webscr?cmd=_s-xclick&amp;hosted_button_id=KJP5D5JGF7MZ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paypal.com/cgi-bin/webscr?cmd=_s-xclick&amp;hosted_button_id=6DW8Q9JPWWXY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dirty="0" err="1"/>
              <a:t>GlobalWebCorp</a:t>
            </a:r>
            <a:r>
              <a:rPr lang="es-SV" dirty="0"/>
              <a:t>.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/>
              <a:t>Web </a:t>
            </a:r>
            <a:r>
              <a:rPr lang="es-SV" dirty="0" err="1"/>
              <a:t>Services</a:t>
            </a:r>
            <a:r>
              <a:rPr lang="es-SV" dirty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Domain Name Purchase &amp; C/Panel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This Package Includes:</a:t>
            </a:r>
            <a:endParaRPr lang="en-GB" dirty="0"/>
          </a:p>
          <a:p>
            <a:endParaRPr lang="en-GB" dirty="0"/>
          </a:p>
          <a:p>
            <a:r>
              <a:rPr lang="en-GB" dirty="0"/>
              <a:t>*C/Panel Management</a:t>
            </a:r>
          </a:p>
          <a:p>
            <a:r>
              <a:rPr lang="en-GB" dirty="0"/>
              <a:t>*Server Maintenance</a:t>
            </a:r>
          </a:p>
          <a:p>
            <a:r>
              <a:rPr lang="en-GB" dirty="0"/>
              <a:t>*Domain Name</a:t>
            </a:r>
          </a:p>
          <a:p>
            <a:r>
              <a:rPr lang="en-GB" dirty="0"/>
              <a:t>*C/Panel Setup</a:t>
            </a:r>
          </a:p>
          <a:p>
            <a:endParaRPr lang="en-US" dirty="0"/>
          </a:p>
        </p:txBody>
      </p:sp>
      <p:pic>
        <p:nvPicPr>
          <p:cNvPr id="8194" name="Picture 2">
            <a:hlinkClick r:id="rId2"/>
            <a:extLst>
              <a:ext uri="{FF2B5EF4-FFF2-40B4-BE49-F238E27FC236}">
                <a16:creationId xmlns:a16="http://schemas.microsoft.com/office/drawing/2014/main" id="{CFEB796E-CBFB-4BDA-B4CF-A3D3DA59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4479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Domain Name Setup &amp; E-Mail Accounts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This Package Includes:</a:t>
            </a:r>
            <a:endParaRPr lang="en-GB" dirty="0"/>
          </a:p>
          <a:p>
            <a:endParaRPr lang="en-GB" dirty="0"/>
          </a:p>
          <a:p>
            <a:r>
              <a:rPr lang="en-GB" dirty="0"/>
              <a:t>*C/Panel Management</a:t>
            </a:r>
          </a:p>
          <a:p>
            <a:r>
              <a:rPr lang="en-GB" dirty="0"/>
              <a:t>*Server Maintenance</a:t>
            </a:r>
          </a:p>
          <a:p>
            <a:r>
              <a:rPr lang="en-GB" dirty="0"/>
              <a:t>*E-Mail Accounts</a:t>
            </a:r>
          </a:p>
          <a:p>
            <a:r>
              <a:rPr lang="en-GB" dirty="0"/>
              <a:t>*C/Panel Setup</a:t>
            </a:r>
          </a:p>
          <a:p>
            <a:r>
              <a:rPr lang="en-GB" dirty="0"/>
              <a:t>*Domain Name</a:t>
            </a:r>
          </a:p>
          <a:p>
            <a:endParaRPr lang="en-US" dirty="0"/>
          </a:p>
        </p:txBody>
      </p:sp>
      <p:pic>
        <p:nvPicPr>
          <p:cNvPr id="9218" name="Picture 2">
            <a:hlinkClick r:id="rId2"/>
            <a:extLst>
              <a:ext uri="{FF2B5EF4-FFF2-40B4-BE49-F238E27FC236}">
                <a16:creationId xmlns:a16="http://schemas.microsoft.com/office/drawing/2014/main" id="{D03E1B58-2199-4B6E-8363-07808801D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24574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Upload Website Files &amp; Domain Activation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This Package Includes:</a:t>
            </a:r>
            <a:endParaRPr lang="en-GB" dirty="0"/>
          </a:p>
          <a:p>
            <a:endParaRPr lang="en-GB" dirty="0"/>
          </a:p>
          <a:p>
            <a:r>
              <a:rPr lang="en-GB" dirty="0"/>
              <a:t>*Website Functionality/Activation</a:t>
            </a:r>
          </a:p>
          <a:p>
            <a:r>
              <a:rPr lang="en-GB" dirty="0"/>
              <a:t>*Website Files Upload</a:t>
            </a:r>
          </a:p>
          <a:p>
            <a:r>
              <a:rPr lang="en-GB" dirty="0"/>
              <a:t>*C/Panel Management</a:t>
            </a:r>
          </a:p>
          <a:p>
            <a:r>
              <a:rPr lang="en-GB" dirty="0"/>
              <a:t>*Server Maintenance</a:t>
            </a:r>
          </a:p>
          <a:p>
            <a:r>
              <a:rPr lang="en-GB" dirty="0"/>
              <a:t>*E-Mail Accounts</a:t>
            </a:r>
          </a:p>
          <a:p>
            <a:r>
              <a:rPr lang="en-GB" dirty="0"/>
              <a:t>*C/Panel Setup</a:t>
            </a:r>
          </a:p>
          <a:p>
            <a:r>
              <a:rPr lang="en-GB" dirty="0"/>
              <a:t>*Domain Name</a:t>
            </a:r>
          </a:p>
          <a:p>
            <a:endParaRPr lang="en-US" dirty="0"/>
          </a:p>
        </p:txBody>
      </p:sp>
      <p:pic>
        <p:nvPicPr>
          <p:cNvPr id="10242" name="Picture 2">
            <a:hlinkClick r:id="rId2"/>
            <a:extLst>
              <a:ext uri="{FF2B5EF4-FFF2-40B4-BE49-F238E27FC236}">
                <a16:creationId xmlns:a16="http://schemas.microsoft.com/office/drawing/2014/main" id="{F1850E13-3E8F-41BE-BF4A-633A477EF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941168"/>
            <a:ext cx="2466975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Online Survey &amp; Hosting Account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This Package Includes:</a:t>
            </a:r>
            <a:endParaRPr lang="en-GB" dirty="0"/>
          </a:p>
          <a:p>
            <a:endParaRPr lang="en-GB" dirty="0"/>
          </a:p>
          <a:p>
            <a:r>
              <a:rPr lang="en-GB" dirty="0"/>
              <a:t>*C/Panel Management</a:t>
            </a:r>
          </a:p>
          <a:p>
            <a:r>
              <a:rPr lang="en-GB" dirty="0"/>
              <a:t>*6 Months Hosting (Renewable)</a:t>
            </a:r>
          </a:p>
          <a:p>
            <a:r>
              <a:rPr lang="en-GB" dirty="0"/>
              <a:t>*Server Maintenance</a:t>
            </a:r>
          </a:p>
          <a:p>
            <a:r>
              <a:rPr lang="en-GB" dirty="0"/>
              <a:t>*1 - 30 Questions</a:t>
            </a:r>
          </a:p>
          <a:p>
            <a:r>
              <a:rPr lang="en-GB" dirty="0"/>
              <a:t>*Survey Creation</a:t>
            </a:r>
          </a:p>
          <a:p>
            <a:r>
              <a:rPr lang="en-GB" dirty="0"/>
              <a:t>*C/Panel Setup</a:t>
            </a:r>
          </a:p>
          <a:p>
            <a:endParaRPr lang="en-US" dirty="0"/>
          </a:p>
        </p:txBody>
      </p:sp>
      <p:pic>
        <p:nvPicPr>
          <p:cNvPr id="11266" name="Picture 2" descr="PayPal - The safer, easier way to pay online!">
            <a:hlinkClick r:id="rId2"/>
            <a:extLst>
              <a:ext uri="{FF2B5EF4-FFF2-40B4-BE49-F238E27FC236}">
                <a16:creationId xmlns:a16="http://schemas.microsoft.com/office/drawing/2014/main" id="{C4832CF3-903C-444C-8845-18E5F744A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841" y="5157192"/>
            <a:ext cx="3201907" cy="102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Drive Traffic To Your Website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*220K Visitors To Any URL!</a:t>
            </a:r>
          </a:p>
          <a:p>
            <a:endParaRPr lang="en-GB" dirty="0"/>
          </a:p>
          <a:p>
            <a:r>
              <a:rPr lang="en-GB" b="1" dirty="0"/>
              <a:t>*100K Visitors To Any URL!</a:t>
            </a:r>
          </a:p>
          <a:p>
            <a:endParaRPr lang="en-GB" b="1" dirty="0"/>
          </a:p>
          <a:p>
            <a:r>
              <a:rPr lang="en-GB" b="1" dirty="0"/>
              <a:t>  *30K Visitors To Any URL!</a:t>
            </a:r>
            <a:endParaRPr lang="en-GB" dirty="0"/>
          </a:p>
          <a:p>
            <a:endParaRPr lang="en-US" dirty="0"/>
          </a:p>
        </p:txBody>
      </p:sp>
      <p:pic>
        <p:nvPicPr>
          <p:cNvPr id="12290" name="Picture 2" descr="PayPal - The safer, easier way to pay online!">
            <a:hlinkClick r:id="rId2"/>
            <a:extLst>
              <a:ext uri="{FF2B5EF4-FFF2-40B4-BE49-F238E27FC236}">
                <a16:creationId xmlns:a16="http://schemas.microsoft.com/office/drawing/2014/main" id="{5CD24463-386B-415B-8A74-2E9392DC4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82808"/>
            <a:ext cx="2119483" cy="5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PayPal - The safer, easier way to pay online!">
            <a:hlinkClick r:id="rId4"/>
            <a:extLst>
              <a:ext uri="{FF2B5EF4-FFF2-40B4-BE49-F238E27FC236}">
                <a16:creationId xmlns:a16="http://schemas.microsoft.com/office/drawing/2014/main" id="{0DACFAE7-05DB-469E-A112-1DB588508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52936"/>
            <a:ext cx="2119483" cy="5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PayPal - The safer, easier way to pay online!">
            <a:hlinkClick r:id="rId5"/>
            <a:extLst>
              <a:ext uri="{FF2B5EF4-FFF2-40B4-BE49-F238E27FC236}">
                <a16:creationId xmlns:a16="http://schemas.microsoft.com/office/drawing/2014/main" id="{5494DF84-9A9A-4BC1-8DF5-F5DB2482A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944970"/>
            <a:ext cx="2119483" cy="5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Whiteboard Animation Video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This Package Includes:</a:t>
            </a:r>
            <a:endParaRPr lang="en-GB" dirty="0"/>
          </a:p>
          <a:p>
            <a:endParaRPr lang="en-GB" dirty="0"/>
          </a:p>
          <a:p>
            <a:r>
              <a:rPr lang="en-GB" dirty="0"/>
              <a:t>*Whiteboard Animation Video</a:t>
            </a:r>
          </a:p>
          <a:p>
            <a:r>
              <a:rPr lang="en-GB" dirty="0"/>
              <a:t>*Voice-Over Recording</a:t>
            </a:r>
          </a:p>
          <a:p>
            <a:r>
              <a:rPr lang="en-GB" dirty="0"/>
              <a:t>*Background Music</a:t>
            </a:r>
          </a:p>
          <a:p>
            <a:r>
              <a:rPr lang="en-GB" dirty="0"/>
              <a:t>*Logo Integration</a:t>
            </a:r>
          </a:p>
          <a:p>
            <a:r>
              <a:rPr lang="en-GB" dirty="0"/>
              <a:t>*100 Word Script</a:t>
            </a:r>
          </a:p>
          <a:p>
            <a:endParaRPr lang="en-US" dirty="0"/>
          </a:p>
        </p:txBody>
      </p:sp>
      <p:pic>
        <p:nvPicPr>
          <p:cNvPr id="13314" name="Picture 2">
            <a:hlinkClick r:id="rId2"/>
            <a:extLst>
              <a:ext uri="{FF2B5EF4-FFF2-40B4-BE49-F238E27FC236}">
                <a16:creationId xmlns:a16="http://schemas.microsoft.com/office/drawing/2014/main" id="{B69C03AB-936F-4138-ACC2-874B118A8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437112"/>
            <a:ext cx="239077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Niche Website Creation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This Package Includes:</a:t>
            </a:r>
            <a:endParaRPr lang="en-GB" dirty="0"/>
          </a:p>
          <a:p>
            <a:endParaRPr lang="en-GB" dirty="0"/>
          </a:p>
          <a:p>
            <a:r>
              <a:rPr lang="en-GB" dirty="0"/>
              <a:t>*12 Months Hosting (Renewable)</a:t>
            </a:r>
          </a:p>
          <a:p>
            <a:r>
              <a:rPr lang="en-GB" dirty="0"/>
              <a:t>*C/Panel Management</a:t>
            </a:r>
          </a:p>
          <a:p>
            <a:r>
              <a:rPr lang="en-GB" dirty="0"/>
              <a:t>*Server Maintenance</a:t>
            </a:r>
          </a:p>
          <a:p>
            <a:r>
              <a:rPr lang="en-GB" dirty="0"/>
              <a:t>*Website Creation</a:t>
            </a:r>
          </a:p>
          <a:p>
            <a:r>
              <a:rPr lang="en-GB" dirty="0"/>
              <a:t>*Niche Information</a:t>
            </a:r>
          </a:p>
          <a:p>
            <a:r>
              <a:rPr lang="en-GB" dirty="0"/>
              <a:t>*E-Mail Accounts</a:t>
            </a:r>
          </a:p>
          <a:p>
            <a:r>
              <a:rPr lang="en-GB" dirty="0"/>
              <a:t>*Domain Name</a:t>
            </a:r>
          </a:p>
          <a:p>
            <a:pPr>
              <a:buNone/>
            </a:pPr>
            <a:endParaRPr lang="en-GB" dirty="0"/>
          </a:p>
          <a:p>
            <a:endParaRPr lang="en-US" dirty="0"/>
          </a:p>
        </p:txBody>
      </p:sp>
      <p:pic>
        <p:nvPicPr>
          <p:cNvPr id="14338" name="Picture 2">
            <a:hlinkClick r:id="rId2"/>
            <a:extLst>
              <a:ext uri="{FF2B5EF4-FFF2-40B4-BE49-F238E27FC236}">
                <a16:creationId xmlns:a16="http://schemas.microsoft.com/office/drawing/2014/main" id="{BFBE4BDF-6C81-4544-9166-43E1FFDAF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725144"/>
            <a:ext cx="24003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29469"/>
          </a:xfrm>
        </p:spPr>
        <p:txBody>
          <a:bodyPr/>
          <a:lstStyle/>
          <a:p>
            <a:r>
              <a:rPr lang="es-SV" dirty="0" err="1"/>
              <a:t>Services</a:t>
            </a:r>
            <a:r>
              <a:rPr lang="es-SV" dirty="0"/>
              <a:t>…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1236" y="118745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/>
              <a:t>Our Company Offers: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73E577FB-63B3-5D30-3D04-80313D6A4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2037260"/>
            <a:ext cx="7937724" cy="3785652"/>
          </a:xfrm>
          <a:prstGeom prst="rect">
            <a:avLst/>
          </a:prstGeom>
          <a:solidFill>
            <a:srgbClr val="99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Online Surveys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3"/>
              </a:rPr>
              <a:t>Domain Names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4"/>
              </a:rPr>
              <a:t>Website Design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5"/>
              </a:rPr>
              <a:t>E-Mail Accounts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Product Launches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7"/>
              </a:rPr>
              <a:t>Web Hosting Accounts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6"/>
              </a:rPr>
              <a:t>Voice-Over Productions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8"/>
              </a:rPr>
              <a:t>Affiliate &amp; Digital Products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9"/>
              </a:rPr>
              <a:t>Search Engine Optimization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4"/>
              </a:rPr>
              <a:t>Logos &amp; Corporate Branding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10"/>
              </a:rPr>
              <a:t>Online Marketing Campaigns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9"/>
              </a:rPr>
              <a:t>Whiteboard Animation Videos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11"/>
              </a:rPr>
              <a:t>Sales Funnels &amp; Landing Pages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12"/>
              </a:rPr>
              <a:t>Web Traffic Generation &amp; Analytics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27272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Inter"/>
                <a:ea typeface="Arial Unicode MS" panose="020B0604020202020204" pitchFamily="34" charset="-128"/>
                <a:cs typeface="Arial Unicode MS" panose="020B0604020202020204" pitchFamily="34" charset="-128"/>
                <a:hlinkClick r:id="rId5"/>
              </a:rPr>
              <a:t>Auto-Responders And So Much More!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42" name="Picture 18">
            <a:extLst>
              <a:ext uri="{FF2B5EF4-FFF2-40B4-BE49-F238E27FC236}">
                <a16:creationId xmlns:a16="http://schemas.microsoft.com/office/drawing/2014/main" id="{56B63A8F-363A-2AAA-4AD1-C7BAA2718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-1828800"/>
            <a:ext cx="1809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>
            <a:extLst>
              <a:ext uri="{FF2B5EF4-FFF2-40B4-BE49-F238E27FC236}">
                <a16:creationId xmlns:a16="http://schemas.microsoft.com/office/drawing/2014/main" id="{03715CE5-CF9F-7E36-132D-C885D620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-1584325"/>
            <a:ext cx="1809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B99A2CBF-AF4B-D71A-DB76-C418B36B7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-1341438"/>
            <a:ext cx="1809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>
            <a:extLst>
              <a:ext uri="{FF2B5EF4-FFF2-40B4-BE49-F238E27FC236}">
                <a16:creationId xmlns:a16="http://schemas.microsoft.com/office/drawing/2014/main" id="{214FD624-D880-0573-A907-4905E581F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-1096963"/>
            <a:ext cx="1809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>
            <a:extLst>
              <a:ext uri="{FF2B5EF4-FFF2-40B4-BE49-F238E27FC236}">
                <a16:creationId xmlns:a16="http://schemas.microsoft.com/office/drawing/2014/main" id="{BA4A22EA-BE46-C5BE-F529-1CBA8B52F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-854075"/>
            <a:ext cx="1809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>
            <a:extLst>
              <a:ext uri="{FF2B5EF4-FFF2-40B4-BE49-F238E27FC236}">
                <a16:creationId xmlns:a16="http://schemas.microsoft.com/office/drawing/2014/main" id="{E35D6E22-118C-394E-1EE1-77C5C472C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-609600"/>
            <a:ext cx="1809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0FA8D049-9B2C-5685-2C93-54FCC73AE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-365125"/>
            <a:ext cx="1809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Premium Website Creation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This Package Includes:       </a:t>
            </a:r>
            <a:endParaRPr lang="en-US" dirty="0"/>
          </a:p>
          <a:p>
            <a:endParaRPr lang="en-US" dirty="0"/>
          </a:p>
          <a:p>
            <a:r>
              <a:rPr lang="en-US" dirty="0"/>
              <a:t>*Website Creation &amp; Activation</a:t>
            </a:r>
          </a:p>
          <a:p>
            <a:r>
              <a:rPr lang="en-US" dirty="0"/>
              <a:t>*12 Months Hosting (Renewable)</a:t>
            </a:r>
          </a:p>
          <a:p>
            <a:r>
              <a:rPr lang="en-US" dirty="0"/>
              <a:t>*Unlimited E-Mail Accounts</a:t>
            </a:r>
          </a:p>
          <a:p>
            <a:r>
              <a:rPr lang="en-US" dirty="0"/>
              <a:t>*Website Management</a:t>
            </a:r>
          </a:p>
          <a:p>
            <a:r>
              <a:rPr lang="en-US" dirty="0"/>
              <a:t>*C/Panel Management</a:t>
            </a:r>
          </a:p>
          <a:p>
            <a:r>
              <a:rPr lang="en-US" dirty="0"/>
              <a:t>*Search Engine Tags</a:t>
            </a:r>
          </a:p>
          <a:p>
            <a:r>
              <a:rPr lang="en-US" dirty="0"/>
              <a:t>*Server Maintenance</a:t>
            </a:r>
          </a:p>
          <a:p>
            <a:r>
              <a:rPr lang="en-US" dirty="0"/>
              <a:t>*Domain Transfers</a:t>
            </a:r>
          </a:p>
          <a:p>
            <a:r>
              <a:rPr lang="en-US" dirty="0"/>
              <a:t>*Admin Services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6FC44528-8626-9EF6-49CC-1966D51204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97152"/>
            <a:ext cx="2438400" cy="1209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Logo Creation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*You own the winning design and can use it for anything.</a:t>
            </a:r>
          </a:p>
          <a:p>
            <a:endParaRPr lang="en-GB" dirty="0"/>
          </a:p>
          <a:p>
            <a:r>
              <a:rPr lang="en-GB" dirty="0"/>
              <a:t>*Get your first Logo Design within a few hours.</a:t>
            </a:r>
          </a:p>
          <a:p>
            <a:endParaRPr lang="en-GB" dirty="0"/>
          </a:p>
          <a:p>
            <a:r>
              <a:rPr lang="en-GB" dirty="0"/>
              <a:t>*Faster Results!</a:t>
            </a:r>
            <a:br>
              <a:rPr lang="en-GB" dirty="0"/>
            </a:br>
            <a:br>
              <a:rPr lang="en-GB" dirty="0"/>
            </a:br>
            <a:r>
              <a:rPr lang="en-GB" dirty="0"/>
              <a:t>*It's All Yours!</a:t>
            </a:r>
          </a:p>
          <a:p>
            <a:endParaRPr lang="en-US" dirty="0"/>
          </a:p>
        </p:txBody>
      </p:sp>
      <p:pic>
        <p:nvPicPr>
          <p:cNvPr id="2050" name="Picture 2">
            <a:hlinkClick r:id="rId2"/>
            <a:extLst>
              <a:ext uri="{FF2B5EF4-FFF2-40B4-BE49-F238E27FC236}">
                <a16:creationId xmlns:a16="http://schemas.microsoft.com/office/drawing/2014/main" id="{FF45D075-7985-494B-8446-E85BA5215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869160"/>
            <a:ext cx="24193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Hosting Account Service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This Package Includes:</a:t>
            </a:r>
            <a:endParaRPr lang="en-US" dirty="0"/>
          </a:p>
          <a:p>
            <a:endParaRPr lang="en-US" dirty="0"/>
          </a:p>
          <a:p>
            <a:r>
              <a:rPr lang="en-US" dirty="0"/>
              <a:t>*Domain Name Activation</a:t>
            </a:r>
          </a:p>
          <a:p>
            <a:r>
              <a:rPr lang="en-US" dirty="0"/>
              <a:t>*12 Months Hosting (Renewable)</a:t>
            </a:r>
          </a:p>
          <a:p>
            <a:r>
              <a:rPr lang="en-US" dirty="0"/>
              <a:t>*C/Panel Management</a:t>
            </a:r>
          </a:p>
          <a:p>
            <a:r>
              <a:rPr lang="en-US" dirty="0"/>
              <a:t>*Server Maintenance</a:t>
            </a:r>
          </a:p>
          <a:p>
            <a:r>
              <a:rPr lang="en-US" dirty="0"/>
              <a:t>*Domain Transfer</a:t>
            </a:r>
          </a:p>
          <a:p>
            <a:r>
              <a:rPr lang="en-US" dirty="0"/>
              <a:t>*E-Mail Accounts</a:t>
            </a:r>
          </a:p>
          <a:p>
            <a:r>
              <a:rPr lang="en-US" dirty="0"/>
              <a:t>*Admin Services</a:t>
            </a:r>
          </a:p>
          <a:p>
            <a:endParaRPr lang="en-US" dirty="0"/>
          </a:p>
        </p:txBody>
      </p:sp>
      <p:pic>
        <p:nvPicPr>
          <p:cNvPr id="3074" name="Picture 2">
            <a:hlinkClick r:id="rId2"/>
            <a:extLst>
              <a:ext uri="{FF2B5EF4-FFF2-40B4-BE49-F238E27FC236}">
                <a16:creationId xmlns:a16="http://schemas.microsoft.com/office/drawing/2014/main" id="{9A97186E-A949-4348-A55F-52336FED1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941168"/>
            <a:ext cx="239077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Website &amp; Hosting Account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This Package Includes:</a:t>
            </a:r>
            <a:endParaRPr lang="en-GB" dirty="0"/>
          </a:p>
          <a:p>
            <a:pPr marL="64008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*Website Creation &amp; Activation</a:t>
            </a:r>
          </a:p>
          <a:p>
            <a:r>
              <a:rPr lang="en-GB" dirty="0"/>
              <a:t>*12 Months Hosting (Renewable)</a:t>
            </a:r>
          </a:p>
          <a:p>
            <a:r>
              <a:rPr lang="en-GB" dirty="0"/>
              <a:t>*Website Management</a:t>
            </a:r>
          </a:p>
          <a:p>
            <a:r>
              <a:rPr lang="en-GB" dirty="0"/>
              <a:t>*C/Panel Management</a:t>
            </a:r>
          </a:p>
          <a:p>
            <a:r>
              <a:rPr lang="en-GB" dirty="0"/>
              <a:t>*Server Maintenance</a:t>
            </a:r>
          </a:p>
          <a:p>
            <a:r>
              <a:rPr lang="en-GB" dirty="0"/>
              <a:t>*Domain Transfer</a:t>
            </a:r>
          </a:p>
          <a:p>
            <a:r>
              <a:rPr lang="en-GB" dirty="0"/>
              <a:t>*E-Mail Accounts</a:t>
            </a:r>
          </a:p>
          <a:p>
            <a:r>
              <a:rPr lang="en-GB" dirty="0"/>
              <a:t>*Admin Services</a:t>
            </a:r>
          </a:p>
          <a:p>
            <a:endParaRPr lang="en-US" dirty="0"/>
          </a:p>
        </p:txBody>
      </p:sp>
      <p:pic>
        <p:nvPicPr>
          <p:cNvPr id="4098" name="Picture 2">
            <a:hlinkClick r:id="rId2"/>
            <a:extLst>
              <a:ext uri="{FF2B5EF4-FFF2-40B4-BE49-F238E27FC236}">
                <a16:creationId xmlns:a16="http://schemas.microsoft.com/office/drawing/2014/main" id="{08A4B86D-31BF-437C-9380-2DD6BA89F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869160"/>
            <a:ext cx="24288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Host Transfer Service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This Package Includes:</a:t>
            </a:r>
            <a:endParaRPr lang="en-GB" dirty="0"/>
          </a:p>
          <a:p>
            <a:pPr marL="64008" indent="0">
              <a:buNone/>
            </a:pPr>
            <a:endParaRPr lang="en-GB" dirty="0"/>
          </a:p>
          <a:p>
            <a:r>
              <a:rPr lang="en-GB" dirty="0"/>
              <a:t>*C/Panel Setup In New Hosting Account</a:t>
            </a:r>
          </a:p>
          <a:p>
            <a:r>
              <a:rPr lang="en-GB" dirty="0"/>
              <a:t>*Domain Transfer To Hosting Provider</a:t>
            </a:r>
          </a:p>
          <a:p>
            <a:r>
              <a:rPr lang="en-GB" dirty="0"/>
              <a:t>*E-Mail Accounts Re-Programming</a:t>
            </a:r>
          </a:p>
          <a:p>
            <a:r>
              <a:rPr lang="en-GB" dirty="0"/>
              <a:t>*Website Functionality Setup</a:t>
            </a:r>
          </a:p>
          <a:p>
            <a:r>
              <a:rPr lang="en-GB" dirty="0"/>
              <a:t>*Website Files Transfer</a:t>
            </a:r>
          </a:p>
          <a:p>
            <a:r>
              <a:rPr lang="en-GB" dirty="0"/>
              <a:t>*Domain Activation</a:t>
            </a:r>
          </a:p>
          <a:p>
            <a:endParaRPr lang="en-US" dirty="0"/>
          </a:p>
        </p:txBody>
      </p:sp>
      <p:pic>
        <p:nvPicPr>
          <p:cNvPr id="5122" name="Picture 2">
            <a:hlinkClick r:id="rId2"/>
            <a:extLst>
              <a:ext uri="{FF2B5EF4-FFF2-40B4-BE49-F238E27FC236}">
                <a16:creationId xmlns:a16="http://schemas.microsoft.com/office/drawing/2014/main" id="{1952AD8C-F3E5-4D3D-A3BF-2ED71EDC7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254658"/>
            <a:ext cx="242887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Sales Funnel Creation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This Package Includes:</a:t>
            </a:r>
          </a:p>
          <a:p>
            <a:endParaRPr lang="en-GB" b="1" dirty="0"/>
          </a:p>
          <a:p>
            <a:r>
              <a:rPr lang="en-GB" dirty="0"/>
              <a:t>*12 Months Hosting (Renewable)</a:t>
            </a:r>
            <a:endParaRPr lang="en-GB" b="1" dirty="0"/>
          </a:p>
          <a:p>
            <a:r>
              <a:rPr lang="en-GB" dirty="0"/>
              <a:t>*1 Up-Sell + 1 Down-Sell</a:t>
            </a:r>
            <a:endParaRPr lang="en-GB" b="1" dirty="0"/>
          </a:p>
          <a:p>
            <a:r>
              <a:rPr lang="en-GB" dirty="0"/>
              <a:t>*C/Panel Management</a:t>
            </a:r>
            <a:endParaRPr lang="en-GB" b="1" dirty="0"/>
          </a:p>
          <a:p>
            <a:r>
              <a:rPr lang="en-GB" dirty="0"/>
              <a:t>*Server Maintenance</a:t>
            </a:r>
            <a:endParaRPr lang="en-GB" b="1" dirty="0"/>
          </a:p>
          <a:p>
            <a:r>
              <a:rPr lang="en-GB" dirty="0"/>
              <a:t>*1 Front-End-Product</a:t>
            </a:r>
            <a:endParaRPr lang="en-GB" b="1" dirty="0"/>
          </a:p>
          <a:p>
            <a:r>
              <a:rPr lang="en-GB" dirty="0"/>
              <a:t>*Funnel Creation</a:t>
            </a:r>
            <a:endParaRPr lang="en-GB" b="1" dirty="0"/>
          </a:p>
          <a:p>
            <a:r>
              <a:rPr lang="en-GB" dirty="0"/>
              <a:t>*Capture Page</a:t>
            </a:r>
            <a:endParaRPr lang="en-GB" b="1" dirty="0"/>
          </a:p>
          <a:p>
            <a:endParaRPr lang="en-US" dirty="0"/>
          </a:p>
        </p:txBody>
      </p:sp>
      <p:pic>
        <p:nvPicPr>
          <p:cNvPr id="6146" name="Picture 2">
            <a:hlinkClick r:id="rId2"/>
            <a:extLst>
              <a:ext uri="{FF2B5EF4-FFF2-40B4-BE49-F238E27FC236}">
                <a16:creationId xmlns:a16="http://schemas.microsoft.com/office/drawing/2014/main" id="{A0B638F3-C4F6-45EF-B486-851DB84EB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941168"/>
            <a:ext cx="246697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r>
              <a:rPr lang="en-US" b="1" dirty="0"/>
              <a:t>Landing Page / (Opt-In Page)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This Package Includes:</a:t>
            </a:r>
          </a:p>
          <a:p>
            <a:endParaRPr lang="en-GB" b="1" dirty="0"/>
          </a:p>
          <a:p>
            <a:r>
              <a:rPr lang="en-GB" dirty="0"/>
              <a:t>*12 Months Hosting (Renewable)</a:t>
            </a:r>
            <a:endParaRPr lang="en-GB" b="1" dirty="0"/>
          </a:p>
          <a:p>
            <a:r>
              <a:rPr lang="en-GB" dirty="0"/>
              <a:t>*C/Panel Management</a:t>
            </a:r>
            <a:endParaRPr lang="en-GB" b="1" dirty="0"/>
          </a:p>
          <a:p>
            <a:r>
              <a:rPr lang="en-GB" dirty="0"/>
              <a:t>*Opt-In Page Creation</a:t>
            </a:r>
            <a:endParaRPr lang="en-GB" b="1" dirty="0"/>
          </a:p>
          <a:p>
            <a:r>
              <a:rPr lang="en-GB" dirty="0"/>
              <a:t>*Server Maintenance</a:t>
            </a:r>
            <a:endParaRPr lang="en-GB" b="1" dirty="0"/>
          </a:p>
          <a:p>
            <a:r>
              <a:rPr lang="en-GB" dirty="0"/>
              <a:t>*Opt-In Page (Link)</a:t>
            </a:r>
            <a:endParaRPr lang="en-GB" b="1" dirty="0"/>
          </a:p>
          <a:p>
            <a:endParaRPr lang="en-US" dirty="0"/>
          </a:p>
        </p:txBody>
      </p:sp>
      <p:pic>
        <p:nvPicPr>
          <p:cNvPr id="7170" name="Picture 2">
            <a:hlinkClick r:id="rId2"/>
            <a:extLst>
              <a:ext uri="{FF2B5EF4-FFF2-40B4-BE49-F238E27FC236}">
                <a16:creationId xmlns:a16="http://schemas.microsoft.com/office/drawing/2014/main" id="{E80F877B-4C10-420F-9F54-FEBB77AEC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365104"/>
            <a:ext cx="2466975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84</TotalTime>
  <Words>558</Words>
  <Application>Microsoft Office PowerPoint</Application>
  <PresentationFormat>On-screen Show (4:3)</PresentationFormat>
  <Paragraphs>144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Arial</vt:lpstr>
      <vt:lpstr>Century Gothic</vt:lpstr>
      <vt:lpstr>Inter</vt:lpstr>
      <vt:lpstr>Verdana</vt:lpstr>
      <vt:lpstr>Wingdings</vt:lpstr>
      <vt:lpstr>Wingdings 2</vt:lpstr>
      <vt:lpstr>Brío</vt:lpstr>
      <vt:lpstr>GlobalWebCorp.</vt:lpstr>
      <vt:lpstr>Services…</vt:lpstr>
      <vt:lpstr>Premium Website Creation</vt:lpstr>
      <vt:lpstr>Logo Creation</vt:lpstr>
      <vt:lpstr>Hosting Account Service</vt:lpstr>
      <vt:lpstr>Website &amp; Hosting Account</vt:lpstr>
      <vt:lpstr>Host Transfer Service</vt:lpstr>
      <vt:lpstr>Sales Funnel Creation</vt:lpstr>
      <vt:lpstr>Landing Page / (Opt-In Page)</vt:lpstr>
      <vt:lpstr>Domain Name Purchase &amp; C/Panel Setup</vt:lpstr>
      <vt:lpstr>Domain Name Setup &amp; E-Mail Accounts</vt:lpstr>
      <vt:lpstr>Upload Website Files &amp; Domain Activation</vt:lpstr>
      <vt:lpstr>Online Survey &amp; Hosting Account</vt:lpstr>
      <vt:lpstr>Drive Traffic To Your Website</vt:lpstr>
      <vt:lpstr>Whiteboard Animation Video</vt:lpstr>
      <vt:lpstr>Niche Website Creation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GlobalWebCorp.</dc:title>
  <dc:creator>.</dc:creator>
  <cp:lastModifiedBy>Jose Alfredo Lemus</cp:lastModifiedBy>
  <cp:revision>9</cp:revision>
  <dcterms:created xsi:type="dcterms:W3CDTF">2021-11-18T17:11:35Z</dcterms:created>
  <dcterms:modified xsi:type="dcterms:W3CDTF">2023-11-25T18:31:56Z</dcterms:modified>
</cp:coreProperties>
</file>