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0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80E848D-A0FB-4E2C-AFDC-30CEAEFBDB2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41419DC-1C5C-42DF-8AF9-C89FA0FA8509}" type="slidenum">
              <a:rPr lang="en-US" smtClean="0"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smtClean="0"/>
              <a:t>Plan de Acción Paquetes de Análisis </a:t>
            </a:r>
            <a:r>
              <a:rPr lang="es-SV" dirty="0" err="1" smtClean="0"/>
              <a:t>NIRs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1536" y="2636912"/>
            <a:ext cx="8062912" cy="3312368"/>
          </a:xfrm>
        </p:spPr>
        <p:txBody>
          <a:bodyPr>
            <a:normAutofit/>
          </a:bodyPr>
          <a:lstStyle/>
          <a:p>
            <a:pPr algn="l"/>
            <a:r>
              <a:rPr lang="es-SV" dirty="0" smtClean="0"/>
              <a:t>En esta presentación, analizaremos las diferentes </a:t>
            </a:r>
            <a:r>
              <a:rPr lang="es-SV" dirty="0" err="1" smtClean="0"/>
              <a:t>estratégias</a:t>
            </a:r>
            <a:r>
              <a:rPr lang="es-SV" dirty="0" smtClean="0"/>
              <a:t> con las cuales, alcanzaremos los recursos esperados para cubrir el compromiso económico de nuestro laboratorio; haciendo posible cubrir el costo operativo de nuestro AMINONIR LAB DIAVETSA, de C.V.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SV" dirty="0" smtClean="0"/>
              <a:t>Evaluación de Nuestros Clientes Potenciales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Analizaremos y Evaluaremos las diferentes capacidades y necesidades de nuestros actuales clientes, en cuanto a tener el presupuesto disponible para contratar nuestros servicios mes tras mes.</a:t>
            </a:r>
          </a:p>
          <a:p>
            <a:r>
              <a:rPr lang="es-SV" dirty="0" smtClean="0"/>
              <a:t>Puntualizaremos las necesidades actuales de nuestros clientes; definiendo el paquete de análisis que mas necesitan para su operación mensual.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SV" dirty="0" smtClean="0"/>
              <a:t>Toma de Decisión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SV" dirty="0" smtClean="0"/>
              <a:t>Habiendo definido los paquetes de análisis requeridos por cada uno de nuestros clientes actuales, determinaremos la frecuencia con la cual, estarían requiriendo de nuestros servicios de laboratorio.</a:t>
            </a:r>
          </a:p>
          <a:p>
            <a:r>
              <a:rPr lang="es-SV" dirty="0" smtClean="0"/>
              <a:t>De esta manera, podríamos calendarizar los servicios prestados a cada cliente y definir el valor recuperado mensualmente.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SV" dirty="0" smtClean="0"/>
              <a:t>Presentación de Servicios a Nuevos Clientes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SV" dirty="0" smtClean="0"/>
              <a:t>Paralelamente, iniciaremos a contactar a clientes que no han sido contactados por nuestra empresa; para ofrecerles nuestros servicios de laboratorio.</a:t>
            </a:r>
          </a:p>
          <a:p>
            <a:r>
              <a:rPr lang="es-SV" dirty="0" smtClean="0"/>
              <a:t>Iniciaremos contactando clientes de nuestra actual base de clientes; a los cuales no se les ha ofrecido nuestros servicios de análisis </a:t>
            </a:r>
            <a:r>
              <a:rPr lang="es-SV" dirty="0" err="1" smtClean="0"/>
              <a:t>NIRs</a:t>
            </a:r>
            <a:r>
              <a:rPr lang="es-SV" dirty="0" smtClean="0"/>
              <a:t>, pero que ya han comprado alguno de nuestros productos.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SV" dirty="0" smtClean="0"/>
              <a:t>Ampliación de Clientes AMINONIR LAB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SV" dirty="0" smtClean="0"/>
              <a:t>Habiendo definido, que clientes de nuestra propia base están interesados en nuestros servicios de laboratorio; podremos verificar, hasta que punto hemos podido cubrir nuestros costos mensuales de operación.</a:t>
            </a:r>
          </a:p>
          <a:p>
            <a:r>
              <a:rPr lang="es-SV" dirty="0" smtClean="0"/>
              <a:t>Visitaremos empresas y negocios del rubro que no han sido visitados, para ofrecer de primera mano nuestros servicios, y generar </a:t>
            </a:r>
            <a:r>
              <a:rPr lang="es-SV" dirty="0" err="1" smtClean="0"/>
              <a:t>cinérgia</a:t>
            </a:r>
            <a:r>
              <a:rPr lang="es-SV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SV" dirty="0" smtClean="0"/>
              <a:t>Incentivos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SV" dirty="0" smtClean="0"/>
              <a:t>Al saber los productos que nuestros actuales clientes consumen, podríamos incentivarlos a contratar nuestros servicios de laboratorio; ofreciéndoles un porcentaje de descuento en su actuales compras de productos.</a:t>
            </a:r>
          </a:p>
          <a:p>
            <a:r>
              <a:rPr lang="es-SV" dirty="0" smtClean="0"/>
              <a:t>Al comprometerse a contratar nuestros servicios de laboratorio por 12 meses; podríamos ofrecerles un porcentaje de descuento en el paquete completo de análisis </a:t>
            </a:r>
            <a:r>
              <a:rPr lang="es-SV" dirty="0" err="1" smtClean="0"/>
              <a:t>NIRs</a:t>
            </a:r>
            <a:r>
              <a:rPr lang="es-SV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SV" dirty="0" smtClean="0"/>
              <a:t>Comunicación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Permaneceremos en contacto constante con nuestros clientes, para estar al tanto de sus necesidades (actuales o futuras), para poder brindarles un servicio más personalizado y acorde a sus requerimientos y necesidades.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SV" sz="6000" dirty="0" smtClean="0"/>
          </a:p>
          <a:p>
            <a:pPr algn="ctr">
              <a:buNone/>
            </a:pPr>
            <a:r>
              <a:rPr lang="es-SV" sz="6000" dirty="0" smtClean="0"/>
              <a:t>FIN</a:t>
            </a:r>
            <a:endParaRPr lang="en-US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</TotalTime>
  <Words>372</Words>
  <Application>Microsoft Office PowerPoint</Application>
  <PresentationFormat>Presentación en pantalla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Brío</vt:lpstr>
      <vt:lpstr>Plan de Acción Paquetes de Análisis NIRs</vt:lpstr>
      <vt:lpstr>Evaluación de Nuestros Clientes Potenciales</vt:lpstr>
      <vt:lpstr>Toma de Decisión</vt:lpstr>
      <vt:lpstr>Presentación de Servicios a Nuevos Clientes</vt:lpstr>
      <vt:lpstr>Ampliación de Clientes AMINONIR LAB</vt:lpstr>
      <vt:lpstr>Incentivos</vt:lpstr>
      <vt:lpstr>Comunicación</vt:lpstr>
      <vt:lpstr>Diapositiva 8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Acción Paquetes de Análisis NIRs</dc:title>
  <dc:creator>.</dc:creator>
  <cp:lastModifiedBy>.</cp:lastModifiedBy>
  <cp:revision>4</cp:revision>
  <dcterms:created xsi:type="dcterms:W3CDTF">2023-12-22T15:40:17Z</dcterms:created>
  <dcterms:modified xsi:type="dcterms:W3CDTF">2023-12-22T16:16:22Z</dcterms:modified>
</cp:coreProperties>
</file>